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60" r:id="rId4"/>
    <p:sldId id="261" r:id="rId5"/>
    <p:sldId id="262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EF33F97-0663-42FE-A5DA-4CA99BFCA28F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20D31739-1613-4F40-8F17-320F1C29FA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33F97-0663-42FE-A5DA-4CA99BFCA28F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31739-1613-4F40-8F17-320F1C29FA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33F97-0663-42FE-A5DA-4CA99BFCA28F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31739-1613-4F40-8F17-320F1C29FA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EF33F97-0663-42FE-A5DA-4CA99BFCA28F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31739-1613-4F40-8F17-320F1C29FA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EF33F97-0663-42FE-A5DA-4CA99BFCA28F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20D31739-1613-4F40-8F17-320F1C29FA1C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EF33F97-0663-42FE-A5DA-4CA99BFCA28F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0D31739-1613-4F40-8F17-320F1C29FA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EF33F97-0663-42FE-A5DA-4CA99BFCA28F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20D31739-1613-4F40-8F17-320F1C29FA1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33F97-0663-42FE-A5DA-4CA99BFCA28F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31739-1613-4F40-8F17-320F1C29FA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EF33F97-0663-42FE-A5DA-4CA99BFCA28F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0D31739-1613-4F40-8F17-320F1C29FA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EF33F97-0663-42FE-A5DA-4CA99BFCA28F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20D31739-1613-4F40-8F17-320F1C29FA1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EF33F97-0663-42FE-A5DA-4CA99BFCA28F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20D31739-1613-4F40-8F17-320F1C29FA1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EF33F97-0663-42FE-A5DA-4CA99BFCA28F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20D31739-1613-4F40-8F17-320F1C29FA1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533400"/>
            <a:ext cx="7086600" cy="1143000"/>
          </a:xfrm>
        </p:spPr>
        <p:txBody>
          <a:bodyPr/>
          <a:lstStyle/>
          <a:p>
            <a:r>
              <a:rPr lang="en-US" dirty="0" smtClean="0">
                <a:solidFill>
                  <a:srgbClr val="9933FF"/>
                </a:solidFill>
                <a:latin typeface="CopperplateTBol" pitchFamily="34" charset="0"/>
              </a:rPr>
              <a:t>Emilie Le </a:t>
            </a:r>
            <a:r>
              <a:rPr lang="en-US" dirty="0" err="1" smtClean="0">
                <a:solidFill>
                  <a:srgbClr val="9933FF"/>
                </a:solidFill>
                <a:latin typeface="CopperplateTBol" pitchFamily="34" charset="0"/>
              </a:rPr>
              <a:t>Pennec</a:t>
            </a:r>
            <a:endParaRPr lang="en-US" dirty="0">
              <a:solidFill>
                <a:srgbClr val="9933FF"/>
              </a:solidFill>
              <a:latin typeface="CopperplateTBo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0" y="457200"/>
            <a:ext cx="4648200" cy="6055670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09800" y="609600"/>
            <a:ext cx="3886200" cy="5757334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990600"/>
            <a:ext cx="7020960" cy="5083175"/>
          </a:xfr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7" descr="picture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0" y="1600200"/>
            <a:ext cx="4844316" cy="3637058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09800" y="457200"/>
            <a:ext cx="3886200" cy="5839918"/>
          </a:xfr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118</TotalTime>
  <Words>3</Words>
  <Application>Microsoft Office PowerPoint</Application>
  <PresentationFormat>On-screen Show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Verve</vt:lpstr>
      <vt:lpstr>Emilie Le Pennec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Emilie Le Pennec</dc:title>
  <dc:creator>Meghan</dc:creator>
  <cp:lastModifiedBy>Meghan</cp:lastModifiedBy>
  <cp:revision>12</cp:revision>
  <dcterms:created xsi:type="dcterms:W3CDTF">2011-11-20T21:16:13Z</dcterms:created>
  <dcterms:modified xsi:type="dcterms:W3CDTF">2011-11-20T23:14:52Z</dcterms:modified>
</cp:coreProperties>
</file>